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4CEB5-C5DC-4AAE-A427-DD8408EA1686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BB088-B6FD-462A-A8B9-9C79351385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17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B088-B6FD-462A-A8B9-9C793513850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7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2DC72E-F556-4988-A45A-C27D3185DEBF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cursos%20de%20Fotosgrafia%20&amp;%20V&#237;deo.do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Atividades do clube europeu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PT" sz="1600" b="1" dirty="0"/>
              <a:t>2013-2014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89" y="3140968"/>
            <a:ext cx="3678821" cy="3294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5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65053"/>
            <a:ext cx="48965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sz="2000" b="1" dirty="0">
                <a:solidFill>
                  <a:srgbClr val="0000FF"/>
                </a:solidFill>
              </a:rPr>
              <a:t>Concursos de fotografia e vídeo:</a:t>
            </a:r>
          </a:p>
          <a:p>
            <a:pPr marL="285750" indent="-285750">
              <a:buFont typeface="Wingdings" pitchFamily="2" charset="2"/>
              <a:buChar char="v"/>
            </a:pPr>
            <a:endParaRPr lang="pt-PT" dirty="0"/>
          </a:p>
          <a:p>
            <a:endParaRPr lang="pt-PT" dirty="0"/>
          </a:p>
          <a:p>
            <a:r>
              <a:rPr lang="pt-PT" dirty="0"/>
              <a:t>     - “</a:t>
            </a:r>
            <a:r>
              <a:rPr lang="pt-PT" i="1" dirty="0"/>
              <a:t>Olhares e perspetivas sobre a Escola</a:t>
            </a:r>
            <a:r>
              <a:rPr lang="pt-PT" dirty="0"/>
              <a:t>”;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    - “</a:t>
            </a:r>
            <a:r>
              <a:rPr lang="pt-PT" i="1" dirty="0"/>
              <a:t>Portugal no centro da Europa- contributos</a:t>
            </a:r>
          </a:p>
          <a:p>
            <a:r>
              <a:rPr lang="pt-PT" i="1" dirty="0"/>
              <a:t>        portugueses para a construção europeia</a:t>
            </a:r>
            <a:r>
              <a:rPr lang="pt-PT" dirty="0"/>
              <a:t>”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    </a:t>
            </a:r>
            <a:r>
              <a:rPr lang="pt-PT" sz="2800" dirty="0">
                <a:solidFill>
                  <a:srgbClr val="FF0000"/>
                </a:solidFill>
                <a:sym typeface="Wingdings"/>
              </a:rPr>
              <a:t></a:t>
            </a:r>
            <a:r>
              <a:rPr lang="pt-PT" dirty="0">
                <a:sym typeface="Wingdings"/>
              </a:rPr>
              <a:t> </a:t>
            </a:r>
            <a:r>
              <a:rPr lang="pt-PT" dirty="0">
                <a:hlinkClick r:id="rId2" action="ppaction://hlinkfile"/>
              </a:rPr>
              <a:t>normas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88640"/>
            <a:ext cx="3519228" cy="497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17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ês\Downloads\IMG_7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10462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Ler para ser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35696" y="4797152"/>
            <a:ext cx="565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/>
              <a:t>Trabalho de Luís Leigo, 11ºD, nº3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658618" y="273102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000FF"/>
                </a:solidFill>
              </a:rPr>
              <a:t>“</a:t>
            </a:r>
            <a:r>
              <a:rPr lang="pt-PT" i="1" dirty="0">
                <a:solidFill>
                  <a:srgbClr val="0000FF"/>
                </a:solidFill>
              </a:rPr>
              <a:t>Olhares e perspetivas sobre a Escola</a:t>
            </a:r>
            <a:r>
              <a:rPr lang="pt-PT" dirty="0">
                <a:solidFill>
                  <a:srgbClr val="0000FF"/>
                </a:solidFill>
              </a:rPr>
              <a:t>”;</a:t>
            </a:r>
          </a:p>
        </p:txBody>
      </p:sp>
    </p:spTree>
    <p:extLst>
      <p:ext uri="{BB962C8B-B14F-4D97-AF65-F5344CB8AC3E}">
        <p14:creationId xmlns:p14="http://schemas.microsoft.com/office/powerpoint/2010/main" val="200256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547" y="820059"/>
            <a:ext cx="300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00FF"/>
                </a:solidFill>
              </a:rPr>
              <a:t>Exposição</a:t>
            </a:r>
          </a:p>
          <a:p>
            <a:r>
              <a:rPr lang="pt-PT" sz="1600" dirty="0"/>
              <a:t>Hall da biblioteca escolar</a:t>
            </a:r>
          </a:p>
        </p:txBody>
      </p:sp>
      <p:sp>
        <p:nvSpPr>
          <p:cNvPr id="3" name="Rectângulo 2"/>
          <p:cNvSpPr/>
          <p:nvPr/>
        </p:nvSpPr>
        <p:spPr>
          <a:xfrm>
            <a:off x="395536" y="116632"/>
            <a:ext cx="4317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Semana da Europa</a:t>
            </a:r>
          </a:p>
        </p:txBody>
      </p:sp>
      <p:pic>
        <p:nvPicPr>
          <p:cNvPr id="1026" name="Picture 2" descr="F:\CLUBE EUROPEU\2013-2014\Exposiçã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962" y="2173951"/>
            <a:ext cx="3168352" cy="236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nês\Downloads\2014-05-08 09.44.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263713" cy="244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ês\Downloads\2014-05-08 09.44.01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5428" y="260648"/>
            <a:ext cx="3928531" cy="199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7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nês\Downloads\2014-05-08 09.44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9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b="1" dirty="0">
                <a:solidFill>
                  <a:srgbClr val="0000FF"/>
                </a:solidFill>
              </a:rPr>
              <a:t>Contactos para intercâmbio com </a:t>
            </a:r>
            <a:r>
              <a:rPr lang="pt-PT" b="1" dirty="0" err="1">
                <a:solidFill>
                  <a:srgbClr val="0000FF"/>
                </a:solidFill>
              </a:rPr>
              <a:t>Club</a:t>
            </a:r>
            <a:r>
              <a:rPr lang="pt-PT" b="1" dirty="0">
                <a:solidFill>
                  <a:srgbClr val="0000FF"/>
                </a:solidFill>
              </a:rPr>
              <a:t> </a:t>
            </a:r>
            <a:r>
              <a:rPr lang="pt-PT" b="1" dirty="0" err="1">
                <a:solidFill>
                  <a:srgbClr val="0000FF"/>
                </a:solidFill>
              </a:rPr>
              <a:t>Européen</a:t>
            </a:r>
            <a:r>
              <a:rPr lang="pt-PT" b="1" dirty="0">
                <a:solidFill>
                  <a:srgbClr val="0000FF"/>
                </a:solidFill>
              </a:rPr>
              <a:t>  </a:t>
            </a:r>
            <a:r>
              <a:rPr lang="pt-PT" b="1" dirty="0" err="1">
                <a:solidFill>
                  <a:srgbClr val="0000FF"/>
                </a:solidFill>
              </a:rPr>
              <a:t>Differdange</a:t>
            </a:r>
            <a:r>
              <a:rPr lang="pt-PT" b="1">
                <a:solidFill>
                  <a:srgbClr val="0000FF"/>
                </a:solidFill>
              </a:rPr>
              <a:t> (</a:t>
            </a:r>
            <a:r>
              <a:rPr lang="pt-PT" b="1" dirty="0">
                <a:solidFill>
                  <a:srgbClr val="0000FF"/>
                </a:solidFill>
              </a:rPr>
              <a:t>Luxemburgo)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052736"/>
            <a:ext cx="833316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43808" y="623731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exemplo de um </a:t>
            </a:r>
            <a:r>
              <a:rPr lang="pt-PT" sz="1400" dirty="0" err="1"/>
              <a:t>mail</a:t>
            </a:r>
            <a:r>
              <a:rPr lang="pt-PT" sz="1400" dirty="0"/>
              <a:t> enviado</a:t>
            </a:r>
          </a:p>
        </p:txBody>
      </p:sp>
    </p:spTree>
    <p:extLst>
      <p:ext uri="{BB962C8B-B14F-4D97-AF65-F5344CB8AC3E}">
        <p14:creationId xmlns:p14="http://schemas.microsoft.com/office/powerpoint/2010/main" val="356849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b="1" dirty="0">
                <a:solidFill>
                  <a:srgbClr val="0000FF"/>
                </a:solidFill>
              </a:rPr>
              <a:t>Participação no Sarau Cultural</a:t>
            </a:r>
          </a:p>
        </p:txBody>
      </p:sp>
      <p:pic>
        <p:nvPicPr>
          <p:cNvPr id="6146" name="Picture 2" descr="https://scontent-b-lhr.xx.fbcdn.net/hphotos-xap1/t1.0-9/10449940_664829033594221_67597319570152538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6008"/>
            <a:ext cx="3960440" cy="56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bcdn-sphotos-c-a.akamaihd.net/hphotos-ak-xpa1/v/t1.0-9/10443448_664830573594067_296618613774953855_n.jpg?oh=58ce5db67de223ec70d053b5813cc9c3&amp;oe=546AFFA4&amp;__gda__=1415853209_9e501ee77cc3dbb298f460cdd051a2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71" y="76783"/>
            <a:ext cx="3167336" cy="211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bcdn-sphotos-b-a.akamaihd.net/hphotos-ak-xap1/t1.0-9/10456812_664830680260723_5755260884848010731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5429" y="565871"/>
            <a:ext cx="1413787" cy="156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bcdn-sphotos-h-a.akamaihd.net/hphotos-ak-xpf1/v/t1.0-9/10419477_664830823594042_7901480299930004315_n.jpg?oh=916eaeb7206ef9e97ac19c69890309ee&amp;oe=54710864&amp;__gda__=1417688846_2ce22f767930365b820ad65c2d0824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7628" y="2231556"/>
            <a:ext cx="2872684" cy="1624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fbcdn-sphotos-g-a.akamaihd.net/hphotos-ak-xpf1/v/t1.0-9/10298929_664830976927360_86638750770368796_n.jpg?oh=00ed4cd2fd8bc49bca3ce872a5130b4f&amp;oe=546E4AA1&amp;__gda__=1415284045_f0988bed8b2cb84e853f65c55df9c1e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6876" y="2890918"/>
            <a:ext cx="1507612" cy="183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content-a-lhr.xx.fbcdn.net/hphotos-xpf1/t1.0-9/10350441_664831766927281_7668345356540036250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8527" y="4802600"/>
            <a:ext cx="3275854" cy="164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fbcdn-sphotos-a-a.akamaihd.net/hphotos-ak-xfa1/t1.0-9/10437435_664832053593919_1116705904784770126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3999331"/>
            <a:ext cx="1299758" cy="231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fbcdn-sphotos-e-a.akamaihd.net/hphotos-ak-xpa1/v/t1.0-9/10418439_664834500260341_6820850965643626363_n.jpg?oh=22c5b9e42c68c8e7cd21da0bee0ca36e&amp;oe=545BFCA4&amp;__gda__=1415861276_ce306b5b8d8a442e66c79193733c8b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676"/>
            <a:ext cx="8496942" cy="5664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2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ês\Downloads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537795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ês\Downloads\image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088232" cy="279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49742" y="517869"/>
            <a:ext cx="4986354" cy="5935467"/>
            <a:chOff x="449742" y="301581"/>
            <a:chExt cx="4338188" cy="543141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544" y="301581"/>
              <a:ext cx="4320386" cy="305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9742" y="3356992"/>
              <a:ext cx="4329516" cy="23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1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</TotalTime>
  <Words>87</Words>
  <Application>Microsoft Office PowerPoint</Application>
  <PresentationFormat>Apresentação no Ecrã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Wingdings</vt:lpstr>
      <vt:lpstr>Ângulos</vt:lpstr>
      <vt:lpstr>Atividades do clube europeu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do clube europeu</dc:title>
  <dc:creator>Inês</dc:creator>
  <cp:lastModifiedBy>Ricardo</cp:lastModifiedBy>
  <cp:revision>14</cp:revision>
  <dcterms:created xsi:type="dcterms:W3CDTF">2014-08-31T17:28:19Z</dcterms:created>
  <dcterms:modified xsi:type="dcterms:W3CDTF">2025-02-17T19:30:20Z</dcterms:modified>
</cp:coreProperties>
</file>